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B2343B-4FD6-4B99-BEB8-A507986290F8}" type="datetimeFigureOut">
              <a:rPr lang="en-US" smtClean="0"/>
              <a:t>21/07/2020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CB492-B38F-448A-8D88-99BD3AB5603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2C8556-215C-476B-944A-6DA123668E00}" type="datetimeFigureOut">
              <a:rPr lang="en-US" smtClean="0"/>
              <a:t>21/07/2020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C8556-215C-476B-944A-6DA123668E00}" type="datetimeFigureOut">
              <a:rPr lang="en-US" smtClean="0"/>
              <a:t>21/07/2020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C8556-215C-476B-944A-6DA123668E00}" type="datetimeFigureOut">
              <a:rPr lang="en-US" smtClean="0"/>
              <a:t>21/07/2020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C8556-215C-476B-944A-6DA123668E00}" type="datetimeFigureOut">
              <a:rPr lang="en-US" smtClean="0"/>
              <a:t>21/07/2020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2C8556-215C-476B-944A-6DA123668E00}" type="datetimeFigureOut">
              <a:rPr lang="en-US" smtClean="0"/>
              <a:t>21/07/2020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2C8556-215C-476B-944A-6DA123668E00}" type="datetimeFigureOut">
              <a:rPr lang="en-US" smtClean="0"/>
              <a:t>21/07/2020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2C8556-215C-476B-944A-6DA123668E00}" type="datetimeFigureOut">
              <a:rPr lang="en-US" smtClean="0"/>
              <a:t>21/07/2020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C8556-215C-476B-944A-6DA123668E00}" type="datetimeFigureOut">
              <a:rPr lang="en-US" smtClean="0"/>
              <a:t>21/07/2020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C8556-215C-476B-944A-6DA123668E00}" type="datetimeFigureOut">
              <a:rPr lang="en-US" smtClean="0"/>
              <a:t>21/07/2020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C8556-215C-476B-944A-6DA123668E00}" type="datetimeFigureOut">
              <a:rPr lang="en-US" smtClean="0"/>
              <a:t>21/07/2020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2C8556-215C-476B-944A-6DA123668E00}" type="datetimeFigureOut">
              <a:rPr lang="en-US" smtClean="0"/>
              <a:t>21/07/2020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4F155-27E1-4EC8-9D72-984EBFE44BFB}"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C8556-215C-476B-944A-6DA123668E00}" type="datetimeFigureOut">
              <a:rPr lang="en-US" smtClean="0"/>
              <a:t>21/07/2020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4F155-27E1-4EC8-9D72-984EBFE44B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C:\Users\ACER\Desktop\Python%20Getting%20Started.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file:///C:\Users\ACER\Desktop\Python%20Getting%20Started.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3schools.com/python/trypython.asp?filename=demo_comment2" TargetMode="External"/><Relationship Id="rId2" Type="http://schemas.openxmlformats.org/officeDocument/2006/relationships/hyperlink" Target="https://www.w3schools.com/python/trypython.asp?filename=demo_comment1" TargetMode="External"/><Relationship Id="rId1" Type="http://schemas.openxmlformats.org/officeDocument/2006/relationships/slideLayout" Target="../slideLayouts/slideLayout2.xml"/><Relationship Id="rId4" Type="http://schemas.openxmlformats.org/officeDocument/2006/relationships/hyperlink" Target="https://www.w3schools.com/python/trypython.asp?filename=demo_comment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ython.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w3schools.com/python/trypython.asp?filename=demo_helloworl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Users\ACER\Desktop\Python%20Getting%20Started.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Python</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a:ln>
            <a:noFill/>
          </a:ln>
        </p:spPr>
        <p:txBody>
          <a:bodyPr>
            <a:normAutofit fontScale="70000" lnSpcReduction="20000"/>
          </a:bodyPr>
          <a:lstStyle/>
          <a:p>
            <a:r>
              <a:rPr lang="en-US" dirty="0" smtClean="0"/>
              <a:t>From there you can write any python, including our hello world example from earlier in the tutorial:</a:t>
            </a:r>
          </a:p>
          <a:p>
            <a:pPr>
              <a:buNone/>
            </a:pPr>
            <a:r>
              <a:rPr lang="en-US" dirty="0" smtClean="0"/>
              <a:t>            </a:t>
            </a:r>
            <a:r>
              <a:rPr lang="en-US" dirty="0" smtClean="0">
                <a:hlinkClick r:id="rId2" action="ppaction://hlinkfile"/>
              </a:rPr>
              <a:t>C:\Users\</a:t>
            </a:r>
            <a:r>
              <a:rPr lang="en-US" i="1" dirty="0" smtClean="0">
                <a:hlinkClick r:id="rId2" action="ppaction://hlinkfile"/>
              </a:rPr>
              <a:t>Your Name</a:t>
            </a:r>
            <a:r>
              <a:rPr lang="en-US" dirty="0" smtClean="0">
                <a:hlinkClick r:id="rId2" action="ppaction://hlinkfile"/>
              </a:rPr>
              <a:t>&gt;python</a:t>
            </a:r>
            <a:br>
              <a:rPr lang="en-US" dirty="0" smtClean="0">
                <a:hlinkClick r:id="rId2" action="ppaction://hlinkfile"/>
              </a:rPr>
            </a:br>
            <a:r>
              <a:rPr lang="en-US" dirty="0" smtClean="0">
                <a:hlinkClick r:id="rId2" action="ppaction://hlinkfile"/>
              </a:rPr>
              <a:t>Python 3.6.4 (v3.6.4:d48eceb, Dec 19 2017, 06:04:45) [MSC v.1900 32 bit (Intel)] on win32</a:t>
            </a:r>
            <a:br>
              <a:rPr lang="en-US" dirty="0" smtClean="0">
                <a:hlinkClick r:id="rId2" action="ppaction://hlinkfile"/>
              </a:rPr>
            </a:br>
            <a:r>
              <a:rPr lang="en-US" dirty="0" smtClean="0">
                <a:hlinkClick r:id="rId2" action="ppaction://hlinkfile"/>
              </a:rPr>
              <a:t>Type "help", "copyright", "credits" or "license" for more information.</a:t>
            </a:r>
            <a:br>
              <a:rPr lang="en-US" dirty="0" smtClean="0">
                <a:hlinkClick r:id="rId2" action="ppaction://hlinkfile"/>
              </a:rPr>
            </a:br>
            <a:r>
              <a:rPr lang="en-US" dirty="0" smtClean="0">
                <a:hlinkClick r:id="rId2" action="ppaction://hlinkfile"/>
              </a:rPr>
              <a:t>&gt;&gt;&gt; print("Hello, World!")</a:t>
            </a:r>
            <a:endParaRPr lang="en-US" dirty="0" smtClean="0"/>
          </a:p>
          <a:p>
            <a:r>
              <a:rPr lang="en-US" dirty="0" smtClean="0"/>
              <a:t>Which will write "Hello, World!" in the command line:</a:t>
            </a:r>
          </a:p>
          <a:p>
            <a:pPr>
              <a:buNone/>
            </a:pPr>
            <a:r>
              <a:rPr lang="en-US" dirty="0" smtClean="0"/>
              <a:t>        </a:t>
            </a:r>
            <a:r>
              <a:rPr lang="en-US" dirty="0" smtClean="0">
                <a:hlinkClick r:id="rId2" action="ppaction://hlinkfile"/>
              </a:rPr>
              <a:t>C:\Users\</a:t>
            </a:r>
            <a:r>
              <a:rPr lang="en-US" i="1" dirty="0" smtClean="0">
                <a:hlinkClick r:id="rId2" action="ppaction://hlinkfile"/>
              </a:rPr>
              <a:t>Your Name</a:t>
            </a:r>
            <a:r>
              <a:rPr lang="en-US" dirty="0" smtClean="0">
                <a:hlinkClick r:id="rId2" action="ppaction://hlinkfile"/>
              </a:rPr>
              <a:t>&gt;python</a:t>
            </a:r>
            <a:br>
              <a:rPr lang="en-US" dirty="0" smtClean="0">
                <a:hlinkClick r:id="rId2" action="ppaction://hlinkfile"/>
              </a:rPr>
            </a:br>
            <a:r>
              <a:rPr lang="en-US" dirty="0" smtClean="0">
                <a:hlinkClick r:id="rId2" action="ppaction://hlinkfile"/>
              </a:rPr>
              <a:t>Python 3.6.4 (v3.6.4:d48eceb, Dec 19 2017, 06:04:45) [MSC v.1900 32 bit (Intel)] on win32</a:t>
            </a:r>
            <a:br>
              <a:rPr lang="en-US" dirty="0" smtClean="0">
                <a:hlinkClick r:id="rId2" action="ppaction://hlinkfile"/>
              </a:rPr>
            </a:br>
            <a:r>
              <a:rPr lang="en-US" dirty="0" smtClean="0">
                <a:hlinkClick r:id="rId2" action="ppaction://hlinkfile"/>
              </a:rPr>
              <a:t>Type "help", "copyright", "credits" or "license" for more information.</a:t>
            </a:r>
            <a:br>
              <a:rPr lang="en-US" dirty="0" smtClean="0">
                <a:hlinkClick r:id="rId2" action="ppaction://hlinkfile"/>
              </a:rPr>
            </a:br>
            <a:r>
              <a:rPr lang="en-US" dirty="0" smtClean="0">
                <a:hlinkClick r:id="rId2" action="ppaction://hlinkfile"/>
              </a:rPr>
              <a:t>&gt;&gt;&gt; print("Hello, World!")</a:t>
            </a:r>
            <a:br>
              <a:rPr lang="en-US" dirty="0" smtClean="0">
                <a:hlinkClick r:id="rId2" action="ppaction://hlinkfile"/>
              </a:rPr>
            </a:br>
            <a:r>
              <a:rPr lang="en-US" dirty="0" smtClean="0">
                <a:hlinkClick r:id="rId2" action="ppaction://hlinkfile"/>
              </a:rPr>
              <a:t>Hello, World!</a:t>
            </a:r>
            <a:endParaRPr lang="en-US" dirty="0" smtClean="0"/>
          </a:p>
          <a:p>
            <a:r>
              <a:rPr lang="en-US" dirty="0" smtClean="0"/>
              <a:t>Whenever you are done in the python command line, you can simply type the following to quit the python command line interface:</a:t>
            </a:r>
          </a:p>
          <a:p>
            <a:r>
              <a:rPr lang="en-US" dirty="0" smtClean="0">
                <a:hlinkClick r:id="rId2" action="ppaction://hlinkfile"/>
              </a:rPr>
              <a:t>exit()</a:t>
            </a:r>
            <a:endParaRPr lang="en-US" dirty="0" smtClean="0"/>
          </a:p>
          <a:p>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Python Syntax</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dirty="0"/>
              <a:t>Execute Python Syntax</a:t>
            </a:r>
          </a:p>
          <a:p>
            <a:r>
              <a:rPr lang="en-US" dirty="0"/>
              <a:t>As we learned in the previous page, Python syntax can be executed by writing directly in the Command Line:</a:t>
            </a:r>
          </a:p>
          <a:p>
            <a:pPr>
              <a:buNone/>
            </a:pPr>
            <a:r>
              <a:rPr lang="en-US" dirty="0" smtClean="0"/>
              <a:t>      </a:t>
            </a:r>
            <a:r>
              <a:rPr lang="en-US" b="1" u="sng" dirty="0" smtClean="0"/>
              <a:t>&gt;&gt;&gt; </a:t>
            </a:r>
            <a:r>
              <a:rPr lang="en-US" b="1" u="sng" dirty="0"/>
              <a:t>print("Hello, World!")</a:t>
            </a:r>
            <a:br>
              <a:rPr lang="en-US" b="1" u="sng" dirty="0"/>
            </a:br>
            <a:r>
              <a:rPr lang="en-US" b="1" u="sng" dirty="0"/>
              <a:t>Hello, </a:t>
            </a:r>
            <a:r>
              <a:rPr lang="en-US" b="1" u="sng" dirty="0" smtClean="0"/>
              <a:t>World!</a:t>
            </a:r>
            <a:endParaRPr lang="en-US" b="1" u="sng" dirty="0"/>
          </a:p>
          <a:p>
            <a:r>
              <a:rPr lang="en-US" dirty="0"/>
              <a:t>Or by creating a python file on the server, using the .</a:t>
            </a:r>
            <a:r>
              <a:rPr lang="en-US" dirty="0" err="1"/>
              <a:t>py</a:t>
            </a:r>
            <a:r>
              <a:rPr lang="en-US" dirty="0"/>
              <a:t> file extension, and running it in the Command Line:</a:t>
            </a:r>
          </a:p>
          <a:p>
            <a:r>
              <a:rPr lang="en-US" dirty="0">
                <a:hlinkClick r:id="rId2" action="ppaction://hlinkfile"/>
              </a:rPr>
              <a:t>C:\Users\</a:t>
            </a:r>
            <a:r>
              <a:rPr lang="en-US" i="1" dirty="0">
                <a:hlinkClick r:id="rId2" action="ppaction://hlinkfile"/>
              </a:rPr>
              <a:t>Your Name</a:t>
            </a:r>
            <a:r>
              <a:rPr lang="en-US" dirty="0">
                <a:hlinkClick r:id="rId2" action="ppaction://hlinkfile"/>
              </a:rPr>
              <a:t>&gt;python myfile.py</a:t>
            </a:r>
            <a:endParaRPr lang="en-US" dirty="0"/>
          </a:p>
          <a:p>
            <a:r>
              <a:rPr lang="en-US" dirty="0"/>
              <a:t>Python Indentation</a:t>
            </a:r>
          </a:p>
          <a:p>
            <a:r>
              <a:rPr lang="en-US" dirty="0"/>
              <a:t>Indentation refers to the spaces at the beginning of a code line.</a:t>
            </a:r>
          </a:p>
          <a:p>
            <a:r>
              <a:rPr lang="en-US" dirty="0"/>
              <a:t>Where in other programming languages the indentation in code is for readability only, the indentation in Python is very important.</a:t>
            </a:r>
          </a:p>
          <a:p>
            <a:r>
              <a:rPr lang="en-US" dirty="0"/>
              <a:t>Python uses indentation to indicate a block of code.</a:t>
            </a:r>
          </a:p>
          <a:p>
            <a:r>
              <a:rPr lang="en-US" dirty="0"/>
              <a:t>Example</a:t>
            </a:r>
          </a:p>
          <a:p>
            <a:r>
              <a:rPr lang="en-US" dirty="0" smtClean="0">
                <a:hlinkClick r:id="rId2" action="ppaction://hlinkfile"/>
              </a:rPr>
              <a:t>if</a:t>
            </a:r>
            <a:r>
              <a:rPr lang="en-US" dirty="0">
                <a:hlinkClick r:id="rId2" action="ppaction://hlinkfile"/>
              </a:rPr>
              <a:t> 5 &gt; 2:</a:t>
            </a:r>
            <a:br>
              <a:rPr lang="en-US" dirty="0">
                <a:hlinkClick r:id="rId2" action="ppaction://hlinkfile"/>
              </a:rPr>
            </a:br>
            <a:r>
              <a:rPr lang="en-US" dirty="0">
                <a:hlinkClick r:id="rId2" action="ppaction://hlinkfile"/>
              </a:rPr>
              <a:t>  print("Five is greater than two!")</a:t>
            </a:r>
            <a:endParaRPr lang="en-US" dirty="0"/>
          </a:p>
          <a:p>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Python Comments</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dirty="0"/>
              <a:t>Comments can be used to explain Python code.</a:t>
            </a:r>
          </a:p>
          <a:p>
            <a:r>
              <a:rPr lang="en-US" dirty="0"/>
              <a:t>Comments can be used to make the code more readable.</a:t>
            </a:r>
          </a:p>
          <a:p>
            <a:r>
              <a:rPr lang="en-US" dirty="0"/>
              <a:t>Comments can be used to prevent execution when testing code.</a:t>
            </a:r>
          </a:p>
          <a:p>
            <a:r>
              <a:rPr lang="en-US" dirty="0"/>
              <a:t>Creating a Comment</a:t>
            </a:r>
          </a:p>
          <a:p>
            <a:r>
              <a:rPr lang="en-US" dirty="0"/>
              <a:t>Comments starts with a #, and Python will ignore them:</a:t>
            </a:r>
          </a:p>
          <a:p>
            <a:r>
              <a:rPr lang="en-US" dirty="0"/>
              <a:t>Example</a:t>
            </a:r>
          </a:p>
          <a:p>
            <a:r>
              <a:rPr lang="en-US" dirty="0"/>
              <a:t>#This is a comment</a:t>
            </a:r>
            <a:br>
              <a:rPr lang="en-US" dirty="0"/>
            </a:br>
            <a:r>
              <a:rPr lang="en-US" dirty="0"/>
              <a:t>print("Hello, World</a:t>
            </a:r>
            <a:r>
              <a:rPr lang="en-US" dirty="0" smtClean="0"/>
              <a: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2"/>
              </a:rPr>
              <a:t>Try it Yourself »</a:t>
            </a:r>
            <a:endParaRPr lang="en-US" dirty="0" smtClean="0"/>
          </a:p>
          <a:p>
            <a:r>
              <a:rPr lang="en-US" dirty="0" smtClean="0"/>
              <a:t>Comments can be placed at the end of a line, and Python will ignore the rest of the line:</a:t>
            </a:r>
          </a:p>
          <a:p>
            <a:r>
              <a:rPr lang="en-US" dirty="0" smtClean="0"/>
              <a:t>Example</a:t>
            </a:r>
          </a:p>
          <a:p>
            <a:r>
              <a:rPr lang="en-US" dirty="0" smtClean="0"/>
              <a:t>print("Hello, World!") #This is a comment</a:t>
            </a:r>
          </a:p>
          <a:p>
            <a:r>
              <a:rPr lang="en-US" dirty="0" smtClean="0">
                <a:hlinkClick r:id="rId3"/>
              </a:rPr>
              <a:t>Try it Yourself »</a:t>
            </a:r>
            <a:endParaRPr lang="en-US" dirty="0" smtClean="0"/>
          </a:p>
          <a:p>
            <a:r>
              <a:rPr lang="en-US" dirty="0" smtClean="0"/>
              <a:t>Comments does not have to be text to explain the code, it can also be used to prevent Python from executing code:</a:t>
            </a:r>
          </a:p>
          <a:p>
            <a:r>
              <a:rPr lang="en-US" dirty="0" smtClean="0"/>
              <a:t>Example</a:t>
            </a:r>
          </a:p>
          <a:p>
            <a:r>
              <a:rPr lang="en-US" dirty="0" smtClean="0"/>
              <a:t>#print("Hello, World!")</a:t>
            </a:r>
            <a:br>
              <a:rPr lang="en-US" dirty="0" smtClean="0"/>
            </a:br>
            <a:r>
              <a:rPr lang="en-US" dirty="0" smtClean="0"/>
              <a:t>print("Cheers, Mate!")</a:t>
            </a:r>
          </a:p>
          <a:p>
            <a:r>
              <a:rPr lang="en-US" dirty="0" smtClean="0">
                <a:hlinkClick r:id="rId4"/>
              </a:rPr>
              <a:t>Try it Yourself »</a:t>
            </a:r>
            <a:endParaRPr lang="en-US" dirty="0" smtClean="0"/>
          </a:p>
          <a:p>
            <a:r>
              <a:rPr lang="en-US" dirty="0" smtClean="0"/>
              <a:t/>
            </a:r>
            <a:br>
              <a:rPr lang="en-US" dirty="0" smtClean="0"/>
            </a:br>
            <a:endParaRPr lang="en-US" dirty="0" smtClean="0"/>
          </a:p>
          <a:p>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Python?</a:t>
            </a:r>
            <a:br>
              <a:rPr lang="en-US" dirty="0"/>
            </a:br>
            <a:endParaRPr lang="en-US" dirty="0"/>
          </a:p>
        </p:txBody>
      </p:sp>
      <p:sp>
        <p:nvSpPr>
          <p:cNvPr id="3" name="Content Placeholder 2"/>
          <p:cNvSpPr>
            <a:spLocks noGrp="1"/>
          </p:cNvSpPr>
          <p:nvPr>
            <p:ph idx="1"/>
          </p:nvPr>
        </p:nvSpPr>
        <p:spPr/>
        <p:txBody>
          <a:bodyPr/>
          <a:lstStyle/>
          <a:p>
            <a:r>
              <a:rPr lang="en-US" dirty="0"/>
              <a:t>Python is a popular programming language. It was created by Guido van </a:t>
            </a:r>
            <a:r>
              <a:rPr lang="en-US" dirty="0" err="1"/>
              <a:t>Rossum</a:t>
            </a:r>
            <a:r>
              <a:rPr lang="en-US" dirty="0"/>
              <a:t>, and released in 1991.</a:t>
            </a:r>
          </a:p>
          <a:p>
            <a:r>
              <a:rPr lang="en-US" dirty="0"/>
              <a:t>It is used for:</a:t>
            </a:r>
          </a:p>
          <a:p>
            <a:r>
              <a:rPr lang="en-US" dirty="0"/>
              <a:t>web development (server-side),</a:t>
            </a:r>
          </a:p>
          <a:p>
            <a:r>
              <a:rPr lang="en-US" dirty="0"/>
              <a:t>software development,</a:t>
            </a:r>
          </a:p>
          <a:p>
            <a:r>
              <a:rPr lang="en-US" dirty="0"/>
              <a:t>mathematics,</a:t>
            </a:r>
          </a:p>
          <a:p>
            <a:r>
              <a:rPr lang="en-US" dirty="0"/>
              <a:t>system scripting.</a:t>
            </a:r>
          </a:p>
          <a:p>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can Python do?</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Python can be used on a server to create web applications.</a:t>
            </a:r>
          </a:p>
          <a:p>
            <a:r>
              <a:rPr lang="en-US" dirty="0"/>
              <a:t>Python can be used alongside software to create workflows.</a:t>
            </a:r>
          </a:p>
          <a:p>
            <a:r>
              <a:rPr lang="en-US" dirty="0"/>
              <a:t>Python can connect to database systems. It can also read and modify files.</a:t>
            </a:r>
          </a:p>
          <a:p>
            <a:r>
              <a:rPr lang="en-US" dirty="0"/>
              <a:t>Python can be used to handle big data and perform complex mathematics.</a:t>
            </a:r>
          </a:p>
          <a:p>
            <a:r>
              <a:rPr lang="en-US" dirty="0"/>
              <a:t>Python can be used for rapid prototyping, or for production-ready software development.</a:t>
            </a:r>
          </a:p>
          <a:p>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Python?</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Python works on different platforms (Windows, Mac, Linux, Raspberry Pi, etc).</a:t>
            </a:r>
          </a:p>
          <a:p>
            <a:r>
              <a:rPr lang="en-US" dirty="0"/>
              <a:t>Python has a simple syntax similar to the English language.</a:t>
            </a:r>
          </a:p>
          <a:p>
            <a:r>
              <a:rPr lang="en-US" dirty="0"/>
              <a:t>Python has syntax that allows developers to write programs with fewer lines than some other programming languages.</a:t>
            </a:r>
          </a:p>
          <a:p>
            <a:r>
              <a:rPr lang="en-US" dirty="0"/>
              <a:t>Python runs on an interpreter system, meaning that code can be executed as soon as it is written. This means that prototyping can be very quick.</a:t>
            </a:r>
          </a:p>
          <a:p>
            <a:r>
              <a:rPr lang="en-US" dirty="0"/>
              <a:t>Python can be treated in a procedural way, an object-orientated way or a functional way.</a:t>
            </a:r>
          </a:p>
          <a:p>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Good to know</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The most recent major version of Python is Python 3, which we shall be using in this tutorial. However, Python 2, although not being updated with anything other than security updates, is still quite popular.</a:t>
            </a:r>
          </a:p>
          <a:p>
            <a:r>
              <a:rPr lang="en-US" dirty="0"/>
              <a:t>In this tutorial Python will be written in a text editor. It is possible to write Python in an Integrated Development Environment, such as </a:t>
            </a:r>
            <a:r>
              <a:rPr lang="en-US" dirty="0" err="1"/>
              <a:t>Thonny</a:t>
            </a:r>
            <a:r>
              <a:rPr lang="en-US" dirty="0"/>
              <a:t>, </a:t>
            </a:r>
            <a:r>
              <a:rPr lang="en-US" dirty="0" err="1"/>
              <a:t>Pycharm</a:t>
            </a:r>
            <a:r>
              <a:rPr lang="en-US" dirty="0"/>
              <a:t>, </a:t>
            </a:r>
            <a:r>
              <a:rPr lang="en-US" dirty="0" err="1"/>
              <a:t>Netbeans</a:t>
            </a:r>
            <a:r>
              <a:rPr lang="en-US" dirty="0"/>
              <a:t> or Eclipse which are particularly useful when managing larger collections of Python files.</a:t>
            </a:r>
          </a:p>
          <a:p>
            <a:r>
              <a:rPr lang="en-US" dirty="0" smtClean="0"/>
              <a:t/>
            </a:r>
            <a:br>
              <a:rPr lang="en-US" dirty="0" smtClean="0"/>
            </a:b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417638"/>
          </a:xfrm>
        </p:spPr>
        <p:txBody>
          <a:bodyPr>
            <a:normAutofit fontScale="90000"/>
          </a:bodyPr>
          <a:lstStyle/>
          <a:p>
            <a:r>
              <a:rPr lang="en-US" dirty="0" smtClean="0"/>
              <a:t/>
            </a:r>
            <a:br>
              <a:rPr lang="en-US" dirty="0" smtClean="0"/>
            </a:br>
            <a:r>
              <a:rPr lang="en-US" dirty="0" smtClean="0"/>
              <a:t>Python </a:t>
            </a:r>
            <a:r>
              <a:rPr lang="en-US" dirty="0"/>
              <a:t>Syntax compared to other programming languages</a:t>
            </a:r>
            <a:br>
              <a:rPr lang="en-US" dirty="0"/>
            </a:br>
            <a:endParaRPr lang="en-US" dirty="0"/>
          </a:p>
        </p:txBody>
      </p:sp>
      <p:sp>
        <p:nvSpPr>
          <p:cNvPr id="3" name="Content Placeholder 2"/>
          <p:cNvSpPr>
            <a:spLocks noGrp="1"/>
          </p:cNvSpPr>
          <p:nvPr>
            <p:ph idx="1"/>
          </p:nvPr>
        </p:nvSpPr>
        <p:spPr/>
        <p:txBody>
          <a:bodyPr>
            <a:normAutofit/>
          </a:bodyPr>
          <a:lstStyle/>
          <a:p>
            <a:r>
              <a:rPr lang="en-US" sz="2600" dirty="0"/>
              <a:t>Python was designed for readability, and has some similarities to the English language with influence from mathematics.</a:t>
            </a:r>
          </a:p>
          <a:p>
            <a:r>
              <a:rPr lang="en-US" sz="2600" dirty="0"/>
              <a:t>Python uses new lines to complete a command, as opposed to other programming languages which often use semicolons or parentheses.</a:t>
            </a:r>
          </a:p>
          <a:p>
            <a:r>
              <a:rPr lang="en-US" sz="2600" dirty="0"/>
              <a:t>Python relies on indentation, using whitespace, to define scope; such as the scope of loops, functions and classes. Other programming languages often use curly-brackets for this purpose.</a:t>
            </a:r>
          </a:p>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Python Getting Started</a:t>
            </a:r>
            <a:br>
              <a:rPr lang="en-US" dirty="0"/>
            </a:br>
            <a:endParaRPr lang="en-US" dirty="0"/>
          </a:p>
        </p:txBody>
      </p:sp>
      <p:sp>
        <p:nvSpPr>
          <p:cNvPr id="3" name="Content Placeholder 2"/>
          <p:cNvSpPr>
            <a:spLocks noGrp="1"/>
          </p:cNvSpPr>
          <p:nvPr>
            <p:ph idx="1"/>
          </p:nvPr>
        </p:nvSpPr>
        <p:spPr/>
        <p:txBody>
          <a:bodyPr>
            <a:noAutofit/>
          </a:bodyPr>
          <a:lstStyle/>
          <a:p>
            <a:r>
              <a:rPr lang="en-US" sz="2000" dirty="0"/>
              <a:t>Python Install</a:t>
            </a:r>
          </a:p>
          <a:p>
            <a:r>
              <a:rPr lang="en-US" sz="2000" dirty="0"/>
              <a:t>Many PCs and Macs will have python already installed.</a:t>
            </a:r>
          </a:p>
          <a:p>
            <a:r>
              <a:rPr lang="en-US" sz="2000" dirty="0"/>
              <a:t>To check if you have python installed on a Windows PC, search in the start bar for Python or run the following on the Command Line (cmd.exe):</a:t>
            </a:r>
          </a:p>
          <a:p>
            <a:r>
              <a:rPr lang="en-US" sz="2000" dirty="0"/>
              <a:t>C:\Users\</a:t>
            </a:r>
            <a:r>
              <a:rPr lang="en-US" sz="2000" i="1" dirty="0"/>
              <a:t>Your Name</a:t>
            </a:r>
            <a:r>
              <a:rPr lang="en-US" sz="2000" dirty="0"/>
              <a:t>&gt;python --version</a:t>
            </a:r>
          </a:p>
          <a:p>
            <a:r>
              <a:rPr lang="en-US" sz="2000" dirty="0"/>
              <a:t>To check if you have python installed on a Linux or Mac, then on </a:t>
            </a:r>
            <a:r>
              <a:rPr lang="en-US" sz="2000" dirty="0" err="1"/>
              <a:t>linux</a:t>
            </a:r>
            <a:r>
              <a:rPr lang="en-US" sz="2000" dirty="0"/>
              <a:t> open the command line or on Mac open the Terminal and type:</a:t>
            </a:r>
          </a:p>
          <a:p>
            <a:r>
              <a:rPr lang="en-US" sz="2000" dirty="0"/>
              <a:t>python --version</a:t>
            </a:r>
          </a:p>
          <a:p>
            <a:r>
              <a:rPr lang="en-US" sz="2000" dirty="0"/>
              <a:t>If you find that you do not have python installed on your computer, then you can download it for free from the following website: </a:t>
            </a:r>
            <a:r>
              <a:rPr lang="en-US" sz="2000" dirty="0">
                <a:hlinkClick r:id="rId2"/>
              </a:rPr>
              <a:t>https://www.python.org/</a:t>
            </a:r>
            <a:endParaRPr lang="en-US" sz="2000" dirty="0"/>
          </a:p>
          <a:p>
            <a:r>
              <a:rPr lang="en-US" sz="2000" dirty="0"/>
              <a:t>Python </a:t>
            </a:r>
            <a:r>
              <a:rPr lang="en-US" sz="2000" dirty="0" err="1" smtClean="0"/>
              <a:t>Quickstart</a:t>
            </a:r>
            <a:endParaRPr lang="en-US" sz="20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305800" cy="6126163"/>
          </a:xfrm>
        </p:spPr>
        <p:txBody>
          <a:bodyPr>
            <a:noAutofit/>
          </a:bodyPr>
          <a:lstStyle/>
          <a:p>
            <a:r>
              <a:rPr lang="en-US" sz="2000" dirty="0" smtClean="0"/>
              <a:t>Python is an interpreted programming language, this means that as a developer you write Python (.</a:t>
            </a:r>
            <a:r>
              <a:rPr lang="en-US" sz="2000" dirty="0" err="1" smtClean="0"/>
              <a:t>py</a:t>
            </a:r>
            <a:r>
              <a:rPr lang="en-US" sz="2000" dirty="0" smtClean="0"/>
              <a:t>) files in a text editor and then put those files into the python interpreter to be executed.</a:t>
            </a:r>
          </a:p>
          <a:p>
            <a:r>
              <a:rPr lang="en-US" sz="2000" dirty="0" smtClean="0"/>
              <a:t>The way to run a python file is like this on the command line:</a:t>
            </a:r>
          </a:p>
          <a:p>
            <a:r>
              <a:rPr lang="en-US" sz="2000" dirty="0" smtClean="0"/>
              <a:t>C:\Users\</a:t>
            </a:r>
            <a:r>
              <a:rPr lang="en-US" sz="2000" i="1" dirty="0" smtClean="0"/>
              <a:t>Your Name</a:t>
            </a:r>
            <a:r>
              <a:rPr lang="en-US" sz="2000" dirty="0" smtClean="0"/>
              <a:t>&gt;python helloworld.py</a:t>
            </a:r>
          </a:p>
          <a:p>
            <a:r>
              <a:rPr lang="en-US" sz="2000" dirty="0" smtClean="0"/>
              <a:t>Where "helloworld.py" is the name of your python file.</a:t>
            </a:r>
          </a:p>
          <a:p>
            <a:r>
              <a:rPr lang="en-US" sz="2000" dirty="0" smtClean="0"/>
              <a:t>Let's write our first Python file, called helloworld.py, which can be done in any text editor.</a:t>
            </a:r>
          </a:p>
          <a:p>
            <a:r>
              <a:rPr lang="en-US" sz="2000" dirty="0" smtClean="0"/>
              <a:t>helloworld.py</a:t>
            </a:r>
          </a:p>
          <a:p>
            <a:r>
              <a:rPr lang="en-US" sz="2000" dirty="0" smtClean="0"/>
              <a:t>print("Hello, World!")</a:t>
            </a:r>
          </a:p>
          <a:p>
            <a:r>
              <a:rPr lang="en-US" sz="2000" dirty="0" smtClean="0">
                <a:hlinkClick r:id="rId2"/>
              </a:rPr>
              <a:t>Try it Yourself »</a:t>
            </a:r>
            <a:endParaRPr lang="en-US" sz="2000" dirty="0" smtClean="0"/>
          </a:p>
          <a:p>
            <a:r>
              <a:rPr lang="en-US" sz="2000" dirty="0" smtClean="0"/>
              <a:t>Simple as that. Save your file. Open your command line, navigate to the directory where you saved your file, and run:</a:t>
            </a:r>
          </a:p>
          <a:p>
            <a:r>
              <a:rPr lang="en-US" sz="2000" dirty="0" smtClean="0"/>
              <a:t>C:\Users\</a:t>
            </a:r>
            <a:r>
              <a:rPr lang="en-US" sz="2000" i="1" dirty="0" smtClean="0"/>
              <a:t>Your Name</a:t>
            </a:r>
            <a:r>
              <a:rPr lang="en-US" sz="2000" dirty="0" smtClean="0"/>
              <a:t>&gt;python helloworld.py</a:t>
            </a:r>
          </a:p>
          <a:p>
            <a:r>
              <a:rPr lang="en-US" sz="2000" dirty="0" smtClean="0"/>
              <a:t>The output should read:</a:t>
            </a:r>
          </a:p>
          <a:p>
            <a:r>
              <a:rPr lang="en-US" sz="2000" dirty="0" smtClean="0"/>
              <a:t>Hello, World!</a:t>
            </a:r>
          </a:p>
          <a:p>
            <a:r>
              <a:rPr lang="en-US" sz="2000" dirty="0" smtClean="0"/>
              <a:t>Congratulations, you have written and executed your first Python program.</a:t>
            </a:r>
          </a:p>
          <a:p>
            <a:endParaRPr lang="en-US" sz="20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Python Command Line</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To test a short amount of code in python sometimes it is quickest and easiest not to write the code in a file. This is made possible because Python can be run as a command line itself.</a:t>
            </a:r>
          </a:p>
          <a:p>
            <a:r>
              <a:rPr lang="en-US" dirty="0"/>
              <a:t>Type the following on the Windows, Mac or Linux command line:</a:t>
            </a:r>
          </a:p>
          <a:p>
            <a:r>
              <a:rPr lang="en-US" dirty="0">
                <a:hlinkClick r:id="rId2" action="ppaction://hlinkfile"/>
              </a:rPr>
              <a:t>C:\Users\</a:t>
            </a:r>
            <a:r>
              <a:rPr lang="en-US" i="1" dirty="0">
                <a:hlinkClick r:id="rId2" action="ppaction://hlinkfile"/>
              </a:rPr>
              <a:t>Your Name</a:t>
            </a:r>
            <a:r>
              <a:rPr lang="en-US" dirty="0">
                <a:hlinkClick r:id="rId2" action="ppaction://hlinkfile"/>
              </a:rPr>
              <a:t>&gt;python</a:t>
            </a:r>
            <a:endParaRPr lang="en-US" dirty="0"/>
          </a:p>
          <a:p>
            <a:r>
              <a:rPr lang="en-US" dirty="0"/>
              <a:t>Or, if the "python" command did not work, you can try "</a:t>
            </a:r>
            <a:r>
              <a:rPr lang="en-US" dirty="0" err="1"/>
              <a:t>py</a:t>
            </a:r>
            <a:r>
              <a:rPr lang="en-US" dirty="0">
                <a:hlinkClick r:id="rId2" action="ppaction://hlinkfile"/>
              </a:rPr>
              <a:t>":C:\Users\</a:t>
            </a:r>
            <a:r>
              <a:rPr lang="en-US" i="1" dirty="0">
                <a:hlinkClick r:id="rId2" action="ppaction://hlinkfile"/>
              </a:rPr>
              <a:t>Your Name</a:t>
            </a:r>
            <a:r>
              <a:rPr lang="en-US" dirty="0">
                <a:hlinkClick r:id="rId2" action="ppaction://hlinkfile"/>
              </a:rPr>
              <a:t>&gt;</a:t>
            </a:r>
            <a:r>
              <a:rPr lang="en-US" dirty="0" err="1">
                <a:hlinkClick r:id="rId2" action="ppaction://hlinkfile"/>
              </a:rPr>
              <a:t>py</a:t>
            </a:r>
            <a:endParaRPr lang="en-US" dirty="0"/>
          </a:p>
          <a:p>
            <a:pPr>
              <a:buNone/>
            </a:pPr>
            <a:endParaRPr lang="en-US"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838</Words>
  <Application>Microsoft Office PowerPoint</Application>
  <PresentationFormat>On-screen Show (4:3)</PresentationFormat>
  <Paragraphs>91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Python </vt:lpstr>
      <vt:lpstr>What is Python? </vt:lpstr>
      <vt:lpstr>What can Python do? </vt:lpstr>
      <vt:lpstr>Why Python? </vt:lpstr>
      <vt:lpstr>Good to know </vt:lpstr>
      <vt:lpstr> Python Syntax compared to other programming languages </vt:lpstr>
      <vt:lpstr>Python Getting Started </vt:lpstr>
      <vt:lpstr>Slide 8</vt:lpstr>
      <vt:lpstr>The Python Command Line </vt:lpstr>
      <vt:lpstr>Slide 10</vt:lpstr>
      <vt:lpstr>Python Syntax </vt:lpstr>
      <vt:lpstr>Python Comments </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dc:title>
  <dc:creator>acer5</dc:creator>
  <cp:lastModifiedBy>acer5</cp:lastModifiedBy>
  <cp:revision>16</cp:revision>
  <dcterms:created xsi:type="dcterms:W3CDTF">2020-07-21T06:44:16Z</dcterms:created>
  <dcterms:modified xsi:type="dcterms:W3CDTF">2020-07-21T10:03:25Z</dcterms:modified>
</cp:coreProperties>
</file>